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2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2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5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0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934A-D907-4DFE-BDB7-68ABFB7F1A57}" type="datetimeFigureOut">
              <a:rPr lang="en-US" smtClean="0"/>
              <a:t>10/5/2010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07AF-4FEF-421C-B8B3-CC50034C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52400"/>
            <a:ext cx="661516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2" y="30171"/>
            <a:ext cx="4426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Massachusetts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Bay Colony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46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4572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7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1059873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191"/>
            <a:ext cx="8672945" cy="6777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4600" y="55653"/>
            <a:ext cx="438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Roger Williams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52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709"/>
            <a:ext cx="83393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7880"/>
            <a:ext cx="4530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Anne Hutchins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40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091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152400"/>
            <a:ext cx="5450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Salem Witch Trials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98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20782"/>
            <a:ext cx="8970818" cy="68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5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-1"/>
            <a:ext cx="4648200" cy="690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5029200" cy="4312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72757"/>
            <a:ext cx="5943600" cy="2040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1219200"/>
            <a:ext cx="3149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Dissenters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62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23" y="0"/>
            <a:ext cx="5273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02" y="0"/>
            <a:ext cx="7570016" cy="6823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57200" y="228600"/>
            <a:ext cx="44489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Migration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18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" y="304800"/>
            <a:ext cx="9122535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2" y="76200"/>
            <a:ext cx="4344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John Winthrop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94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61" y="0"/>
            <a:ext cx="529727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2027" y="838200"/>
            <a:ext cx="2909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Covenant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061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80109"/>
            <a:ext cx="9167692" cy="66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37895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971800"/>
            <a:ext cx="2619376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5200" y="228600"/>
            <a:ext cx="54232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Thomas Hooker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73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855"/>
            <a:ext cx="6858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6317"/>
            <a:ext cx="50561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Fundamental Orders of Connecticut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786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joshvantassel</dc:creator>
  <cp:lastModifiedBy>joshvantassel</cp:lastModifiedBy>
  <cp:revision>4</cp:revision>
  <dcterms:created xsi:type="dcterms:W3CDTF">2010-10-05T12:03:01Z</dcterms:created>
  <dcterms:modified xsi:type="dcterms:W3CDTF">2010-10-05T20:37:42Z</dcterms:modified>
</cp:coreProperties>
</file>